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2062E-A0C4-4EE6-9E89-9C164B2C1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8330A2-186E-4F92-9793-688AE4F796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9B2BA-A66A-47A5-A7D5-E2B7A127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D19B5-288D-4E58-9299-BCF8A5A22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D88DA-AFB1-42EB-A5BD-D67FA935F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52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77416-E678-4C6E-80FD-13CA64555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2B1485-3B0F-40BF-9A9D-BC569152E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01757-C385-4D26-B8FC-EB93E66B6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4E22C-EC2D-40B9-BDF5-5AE42AA44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55C36-A824-4050-B27A-D63DD7A0C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919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30B6BC-552C-43BC-8FFE-495FCC919A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3F748-2527-4B73-B2E4-3A317A7FF8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617A7-EEAC-4C0C-940D-F0CC80FDF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82BB5-4D36-49FD-9051-0FB46FFF0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187A0-6557-4634-A02E-5A9EE0F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684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394E1-0941-4F11-8F0B-ADA9A0118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7E7FB-4438-4654-BB7B-A52641288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7B85E-F142-4A7F-8BDF-B3E27F7BF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5F26F-E77E-49D3-AE9F-4B66172F1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FEAC6-65A5-428C-9413-CE7C9B922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156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7FB1B-437E-4281-9625-1F7BB2FF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7AC28-C830-4ABA-AE7A-FAF836E25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1AF75-61CF-4F06-825B-D1F9E059A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F2809-2D91-471B-B638-5F0366B6F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A2927-4751-4784-BCB2-5D5E7C03B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38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F422E-9667-4E5F-BCE7-FD3CF9A53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96339-0036-4045-9AF8-AAAAE7306F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C837AB-BFAC-4B02-802D-0F7DD79C4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D7185-588A-4588-B5C5-455DAF1AB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D7D1A-A7F8-4F33-9278-9E410A196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4896D2-2381-46A2-AB46-EB79152CB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60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66B5-F6E4-4BF3-A4A3-D5C76EF57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6DD88-14D6-438C-BD23-DEB6A27D4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8B707F-4860-44AA-8D0B-528A32604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826FDF-7753-41E0-B92F-3EB4888233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C7EBFA-F9DA-4DE6-AF33-8622FEE2D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A4CE7B-1B0E-45C2-B024-39C4BCE01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399BC7-FFA9-4316-A24F-5B632AFAA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07FC27-3B04-48AC-B4EA-3FDBFD336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1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1BFC1-3149-47A1-9639-36D8F7B84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E8BDA8-D391-4885-B994-B8ECB89ED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F177CE-886A-4D11-8D46-42AEB3A16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3BC426-94A4-4BA1-87E0-73A3092CF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1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C65DAC-5DEF-41C3-B521-DB38A9576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1C8535-616C-4379-A3B1-04773FF6D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33A4B-5308-47F9-9DB1-75CA08E8B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59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C4813-5598-40E8-9ED8-E59D2A71E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2D08C-818C-4142-895D-E43E83691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C50CB6-1E5C-4B6E-81EE-80FF27BDA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01FC9-1C22-4915-A0EC-14BD5FF51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B7FC1A-2EDF-493C-9FD9-DDB35C30D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203D1-4E3C-4176-BD2A-5C25B8370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564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F770A-7C2E-41C9-B493-AB597886D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81647F-D7FA-4198-99DF-2DD265D1CF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880A9F-EDA0-45F1-B87B-F67A83F20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773D72-9F5D-4DFB-9099-1C42F6498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03D653-B48F-4457-B7B8-1F7101410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333C00-BCDF-40D7-8328-208CD90AF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62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0760B3-CE06-4E0E-A71B-AE1944CBC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24CEA-908A-4023-90AF-FDB69C0E5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E19B5-533F-48D4-A222-09C05E8701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A3084-EFD6-4D5D-A201-E58F2CE1FE2B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E3B12-5169-4A3A-81E5-D4A23C5FCD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F31DD-5933-45D2-BE54-7A9A30810F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22C837-0B31-4610-AA2E-51C18F95A9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361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0D60F-7347-4129-9809-890AC291A2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UQQ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BDB927-8810-472F-9EBB-842DF063A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3C31336E-3381-447B-9DE0-705F2CBB9DC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48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0"/>
            <a:ext cx="12180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3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UQQ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UQQ</dc:title>
  <dc:creator>asp</dc:creator>
  <cp:lastModifiedBy>asp</cp:lastModifiedBy>
  <cp:revision>2</cp:revision>
  <dcterms:created xsi:type="dcterms:W3CDTF">2024-10-22T05:16:57Z</dcterms:created>
  <dcterms:modified xsi:type="dcterms:W3CDTF">2024-10-22T05:19:27Z</dcterms:modified>
</cp:coreProperties>
</file>

<file path=docProps/thumbnail.jpeg>
</file>